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0" r:id="rId3"/>
    <p:sldMasterId id="2147483732" r:id="rId4"/>
    <p:sldMasterId id="2147483769" r:id="rId5"/>
  </p:sldMasterIdLst>
  <p:notesMasterIdLst>
    <p:notesMasterId r:id="rId16"/>
  </p:notesMasterIdLst>
  <p:sldIdLst>
    <p:sldId id="256" r:id="rId6"/>
    <p:sldId id="286" r:id="rId7"/>
    <p:sldId id="294" r:id="rId8"/>
    <p:sldId id="263" r:id="rId9"/>
    <p:sldId id="292" r:id="rId10"/>
    <p:sldId id="288" r:id="rId11"/>
    <p:sldId id="290" r:id="rId12"/>
    <p:sldId id="275" r:id="rId13"/>
    <p:sldId id="276" r:id="rId14"/>
    <p:sldId id="28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/>
    <p:restoredTop sz="94574"/>
  </p:normalViewPr>
  <p:slideViewPr>
    <p:cSldViewPr>
      <p:cViewPr>
        <p:scale>
          <a:sx n="100" d="100"/>
          <a:sy n="100" d="100"/>
        </p:scale>
        <p:origin x="52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D92CD-61E4-415D-BE14-D21AFDE3AAE3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842FA-A865-4538-9A4C-BAB04399E9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69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54E6-2C1A-42CE-8678-1C9EE040A7F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AFE7-E900-43F8-9162-AEEAAC802DC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30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B5216-ADEE-41ED-91F9-97FBAD7EC75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0CD09-8FE9-45AF-B139-7EE8E58BB86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76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69389-D08B-47E3-8E85-0A3D99DF760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7D6E4-3165-4514-8EE5-E36977C43A3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093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27985-6312-438F-BB41-B03960DA9D4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A025B-6050-4AC8-8837-AC10A55DFA2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93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07189-69AD-4C43-9BFA-CC24CCCF36E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BD8CE-E3AA-48BB-B598-945A88CA933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10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2FFE0-FD43-49FE-89A3-740FFBEE9C2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DC28A-6824-4C8A-AF5B-3426A7DA965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187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9EF65-6488-438E-AF8E-8CD79AF4E5D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CDA1D-6FDD-46F9-949F-6FD0B2AA791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24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4FDB6-88FE-4C58-917B-787BF3F4F56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51289-A18F-485C-BAE8-07D95C2AAC4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45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B0A58-A7DD-41E3-B59C-EBB33C8DDF2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19907-60EB-46EE-A67B-C98C62179DB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91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93988-196E-44F1-87F1-01374AF9585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B5495-069E-402E-9089-B2E03357B95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70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F6B2F-E4C6-4825-9FAA-C9CD3C1BE5D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CC672-2575-4A8D-BF17-DA4C3B7381C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92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54E6-2C1A-42CE-8678-1C9EE040A7F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AFE7-E900-43F8-9162-AEEAAC802DC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58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B5216-ADEE-41ED-91F9-97FBAD7EC75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0CD09-8FE9-45AF-B139-7EE8E58BB86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92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69389-D08B-47E3-8E85-0A3D99DF760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7D6E4-3165-4514-8EE5-E36977C43A3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32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27985-6312-438F-BB41-B03960DA9D4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A025B-6050-4AC8-8837-AC10A55DFA2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55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07189-69AD-4C43-9BFA-CC24CCCF36E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BD8CE-E3AA-48BB-B598-945A88CA933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201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2FFE0-FD43-49FE-89A3-740FFBEE9C2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DC28A-6824-4C8A-AF5B-3426A7DA965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820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9EF65-6488-438E-AF8E-8CD79AF4E5D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CDA1D-6FDD-46F9-949F-6FD0B2AA791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29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4FDB6-88FE-4C58-917B-787BF3F4F56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51289-A18F-485C-BAE8-07D95C2AAC4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27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B0A58-A7DD-41E3-B59C-EBB33C8DDF2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19907-60EB-46EE-A67B-C98C62179DB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46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93988-196E-44F1-87F1-01374AF9585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B5495-069E-402E-9089-B2E03357B95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65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F6B2F-E4C6-4825-9FAA-C9CD3C1BE5D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CC672-2575-4A8D-BF17-DA4C3B7381C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54E6-2C1A-42CE-8678-1C9EE040A7F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AFE7-E900-43F8-9162-AEEAAC802DC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72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B5216-ADEE-41ED-91F9-97FBAD7EC75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0CD09-8FE9-45AF-B139-7EE8E58BB86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85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69389-D08B-47E3-8E85-0A3D99DF760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7D6E4-3165-4514-8EE5-E36977C43A3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5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27985-6312-438F-BB41-B03960DA9D4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A025B-6050-4AC8-8837-AC10A55DFA2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584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07189-69AD-4C43-9BFA-CC24CCCF36E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BD8CE-E3AA-48BB-B598-945A88CA933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829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2FFE0-FD43-49FE-89A3-740FFBEE9C2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DC28A-6824-4C8A-AF5B-3426A7DA965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5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9EF65-6488-438E-AF8E-8CD79AF4E5D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CDA1D-6FDD-46F9-949F-6FD0B2AA791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213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4FDB6-88FE-4C58-917B-787BF3F4F56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51289-A18F-485C-BAE8-07D95C2AAC4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87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B0A58-A7DD-41E3-B59C-EBB33C8DDF2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19907-60EB-46EE-A67B-C98C62179DB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87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93988-196E-44F1-87F1-01374AF9585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B5495-069E-402E-9089-B2E03357B95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98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F6B2F-E4C6-4825-9FAA-C9CD3C1BE5D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CC672-2575-4A8D-BF17-DA4C3B7381C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48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F0CA4-3F89-4D38-ABFC-DFDBFC98D3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432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E33C4-695E-4036-99AA-8BB9E5112C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78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0B53B-41F0-4D08-8912-2E5772771B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635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12033-D830-412A-AE34-10E3193FCA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584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3F802-59BF-4A67-B56F-90D37DC00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0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0F36E-BCB5-4BA3-B389-3EC9BBFE20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218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1EB3D-41F3-4936-9726-F2049A92FA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712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1C635-52D3-4C46-8E44-64DEF35D13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021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5C419-4D0E-42A6-BEBB-4D911D197C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287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62FE7-4015-4B63-85E5-CA7A19EEB7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485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08F2D-5716-49C7-B3A1-4BEBC03208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236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B9E76-8B90-4DDF-82AA-D6BE5CB9C0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2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067F6D-7FE9-4D14-A543-6D67679C386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2214C7-B273-4917-A647-1B251A10D5F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1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067F6D-7FE9-4D14-A543-6D67679C386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2214C7-B273-4917-A647-1B251A10D5F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4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067F6D-7FE9-4D14-A543-6D67679C386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2214C7-B273-4917-A647-1B251A10D5F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8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E74600-89F9-4916-8921-2C4FE76F5D7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0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gif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gif"/><Relationship Id="rId8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openxmlformats.org/officeDocument/2006/relationships/slideLayout" Target="../slideLayouts/slideLayout7.xml"/><Relationship Id="rId7" Type="http://schemas.openxmlformats.org/officeDocument/2006/relationships/oleObject" Target="../embeddings/oleObject2.bin"/><Relationship Id="rId8" Type="http://schemas.openxmlformats.org/officeDocument/2006/relationships/image" Target="../media/image6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8.png"/><Relationship Id="rId11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2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4.png"/><Relationship Id="rId3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3612" y="1371600"/>
            <a:ext cx="7646988" cy="2966382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Thứ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ba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ngày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5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tháng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10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năm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2021</a:t>
            </a:r>
          </a:p>
          <a:p>
            <a:r>
              <a:rPr lang="en-US" u="sng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Âm</a:t>
            </a:r>
            <a:r>
              <a:rPr lang="en-US" u="sng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u="sng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nhạc</a:t>
            </a:r>
            <a:endParaRPr lang="en-US" u="sng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Học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hát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44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Em</a:t>
            </a:r>
            <a:r>
              <a:rPr lang="en-US" sz="4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yêu</a:t>
            </a:r>
            <a:r>
              <a:rPr lang="en-US" sz="4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hoà</a:t>
            </a:r>
            <a:r>
              <a:rPr lang="en-US" sz="4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bình</a:t>
            </a:r>
            <a:endParaRPr lang="en-US" sz="44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                      </a:t>
            </a:r>
            <a:r>
              <a:rPr lang="en-US" sz="28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Nhạc</a:t>
            </a:r>
            <a:r>
              <a:rPr lang="en-US" sz="28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sĩ</a:t>
            </a:r>
            <a:r>
              <a:rPr lang="en-US" sz="28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Nguyễn</a:t>
            </a:r>
            <a:r>
              <a:rPr lang="en-US" sz="28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Đức</a:t>
            </a:r>
            <a:r>
              <a:rPr lang="en-US" sz="28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Toàn</a:t>
            </a:r>
            <a:endParaRPr lang="en-US" sz="28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 descr="momoi040910accepc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2438400"/>
            <a:ext cx="11207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0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10200"/>
            <a:ext cx="80010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3886200"/>
            <a:ext cx="525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omoi040910accepc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581400"/>
            <a:ext cx="663575" cy="211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5"/>
          <p:cNvSpPr>
            <a:spLocks noEditPoints="1" noChangeArrowheads="1"/>
          </p:cNvSpPr>
          <p:nvPr/>
        </p:nvSpPr>
        <p:spPr bwMode="auto">
          <a:xfrm rot="20176177">
            <a:off x="7852339" y="2098908"/>
            <a:ext cx="711200" cy="7620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9" name="AutoShape 5"/>
          <p:cNvSpPr>
            <a:spLocks noEditPoints="1" noChangeArrowheads="1"/>
          </p:cNvSpPr>
          <p:nvPr/>
        </p:nvSpPr>
        <p:spPr bwMode="auto">
          <a:xfrm rot="20176177">
            <a:off x="6676461" y="5680308"/>
            <a:ext cx="711200" cy="7620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pic>
        <p:nvPicPr>
          <p:cNvPr id="10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152400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2895600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67225" y="1476375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0" y="3429000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0025" y="5486400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7225" y="76200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91025" y="5286375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5"/>
          <p:cNvSpPr>
            <a:spLocks noEditPoints="1" noChangeArrowheads="1"/>
          </p:cNvSpPr>
          <p:nvPr/>
        </p:nvSpPr>
        <p:spPr bwMode="auto">
          <a:xfrm rot="20176177">
            <a:off x="580461" y="1565508"/>
            <a:ext cx="711200" cy="7620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42813" y="6336268"/>
            <a:ext cx="4101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chemeClr val="bg2"/>
                </a:solidFill>
              </a:rPr>
              <a:t>Giáo</a:t>
            </a:r>
            <a:r>
              <a:rPr lang="en-US" i="1" dirty="0">
                <a:solidFill>
                  <a:schemeClr val="bg2"/>
                </a:solidFill>
              </a:rPr>
              <a:t> </a:t>
            </a:r>
            <a:r>
              <a:rPr lang="en-US" i="1" dirty="0" err="1">
                <a:solidFill>
                  <a:schemeClr val="bg2"/>
                </a:solidFill>
              </a:rPr>
              <a:t>viên</a:t>
            </a:r>
            <a:r>
              <a:rPr lang="en-US" i="1" dirty="0">
                <a:solidFill>
                  <a:schemeClr val="bg2"/>
                </a:solidFill>
              </a:rPr>
              <a:t> </a:t>
            </a:r>
            <a:r>
              <a:rPr lang="en-US" i="1" dirty="0" err="1">
                <a:solidFill>
                  <a:schemeClr val="bg2"/>
                </a:solidFill>
              </a:rPr>
              <a:t>thực</a:t>
            </a:r>
            <a:r>
              <a:rPr lang="en-US" i="1" dirty="0">
                <a:solidFill>
                  <a:schemeClr val="bg2"/>
                </a:solidFill>
              </a:rPr>
              <a:t> </a:t>
            </a:r>
            <a:r>
              <a:rPr lang="en-US" i="1" dirty="0" err="1">
                <a:solidFill>
                  <a:schemeClr val="bg2"/>
                </a:solidFill>
              </a:rPr>
              <a:t>hiện</a:t>
            </a:r>
            <a:r>
              <a:rPr lang="en-US" i="1" dirty="0">
                <a:solidFill>
                  <a:schemeClr val="bg2"/>
                </a:solidFill>
              </a:rPr>
              <a:t>: </a:t>
            </a:r>
            <a:r>
              <a:rPr lang="en-US" i="1" dirty="0" err="1">
                <a:solidFill>
                  <a:schemeClr val="bg2"/>
                </a:solidFill>
              </a:rPr>
              <a:t>Nông</a:t>
            </a:r>
            <a:r>
              <a:rPr lang="en-US" i="1" dirty="0">
                <a:solidFill>
                  <a:schemeClr val="bg2"/>
                </a:solidFill>
              </a:rPr>
              <a:t> </a:t>
            </a:r>
            <a:r>
              <a:rPr lang="en-US" i="1" dirty="0" err="1">
                <a:solidFill>
                  <a:schemeClr val="bg2"/>
                </a:solidFill>
              </a:rPr>
              <a:t>Thị</a:t>
            </a:r>
            <a:r>
              <a:rPr lang="en-US" i="1" dirty="0">
                <a:solidFill>
                  <a:schemeClr val="bg2"/>
                </a:solidFill>
              </a:rPr>
              <a:t> </a:t>
            </a:r>
            <a:r>
              <a:rPr lang="en-US" i="1" dirty="0" err="1">
                <a:solidFill>
                  <a:schemeClr val="bg2"/>
                </a:solidFill>
              </a:rPr>
              <a:t>Ánh</a:t>
            </a:r>
            <a:r>
              <a:rPr lang="en-US" i="1" dirty="0">
                <a:solidFill>
                  <a:schemeClr val="bg2"/>
                </a:solidFill>
              </a:rPr>
              <a:t> </a:t>
            </a:r>
            <a:r>
              <a:rPr lang="en-US" i="1" dirty="0" err="1">
                <a:solidFill>
                  <a:schemeClr val="bg2"/>
                </a:solidFill>
              </a:rPr>
              <a:t>Nguyệt</a:t>
            </a:r>
            <a:endParaRPr lang="en-US" i="1" dirty="0">
              <a:solidFill>
                <a:schemeClr val="bg2"/>
              </a:solidFill>
            </a:endParaRPr>
          </a:p>
        </p:txBody>
      </p:sp>
      <p:pic>
        <p:nvPicPr>
          <p:cNvPr id="18" name="Điệu nhảy Kun - Đường Đến Khung Thành -Không quảng cáo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3612" y="4950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1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2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1219200" y="1828800"/>
            <a:ext cx="73152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0" dirty="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vi-VN" sz="2800" kern="10" dirty="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hân ái chào</a:t>
            </a:r>
            <a:r>
              <a:rPr lang="vi-VN" sz="2800" kern="10" dirty="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vi-VN" sz="28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các em </a:t>
            </a:r>
            <a:r>
              <a:rPr lang="vi-VN" sz="2800" kern="10" dirty="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!</a:t>
            </a:r>
            <a:endParaRPr lang="en-US" sz="2800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ClarendonH"/>
            </a:endParaRPr>
          </a:p>
        </p:txBody>
      </p:sp>
      <p:pic>
        <p:nvPicPr>
          <p:cNvPr id="14339" name="Picture 3" descr="93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772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attach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3489325" y="1789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95400" y="2387025"/>
            <a:ext cx="4254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17950" y="2362200"/>
            <a:ext cx="4254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71500" y="1700480"/>
            <a:ext cx="8001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i="1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i="1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!”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1689100" y="3251200"/>
          <a:ext cx="5867400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CorelDRAW" r:id="rId4" imgW="4691160" imgH="3524400" progId="">
                  <p:embed/>
                </p:oleObj>
              </mc:Choice>
              <mc:Fallback>
                <p:oleObj name="CorelDRAW" r:id="rId4" imgW="4691160" imgH="352440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3251200"/>
                        <a:ext cx="5867400" cy="139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43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90500" y="2438400"/>
            <a:ext cx="845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4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581004"/>
              </p:ext>
            </p:extLst>
          </p:nvPr>
        </p:nvGraphicFramePr>
        <p:xfrm>
          <a:off x="1828800" y="3784599"/>
          <a:ext cx="6172200" cy="1016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2" name="CorelDRAW" r:id="rId7" imgW="4691160" imgH="3524400" progId="">
                  <p:embed/>
                </p:oleObj>
              </mc:Choice>
              <mc:Fallback>
                <p:oleObj name="CorelDRAW" r:id="rId7" imgW="4691160" imgH="35244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784599"/>
                        <a:ext cx="6172200" cy="1016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922199"/>
              </p:ext>
            </p:extLst>
          </p:nvPr>
        </p:nvGraphicFramePr>
        <p:xfrm>
          <a:off x="1828800" y="1315710"/>
          <a:ext cx="63246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3" name="CorelDRAW" r:id="rId9" imgW="4691160" imgH="3524400" progId="">
                  <p:embed/>
                </p:oleObj>
              </mc:Choice>
              <mc:Fallback>
                <p:oleObj name="CorelDRAW" r:id="rId9" imgW="4691160" imgH="35244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315710"/>
                        <a:ext cx="63246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52400" y="4800600"/>
            <a:ext cx="8458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050" y="1524000"/>
            <a:ext cx="2209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9050" y="4085570"/>
            <a:ext cx="1962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90600" y="419130"/>
            <a:ext cx="7543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HÁT: EM YÊU HÒA BÌNH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9600" y="1428095"/>
            <a:ext cx="609600" cy="609600"/>
          </a:xfrm>
          <a:prstGeom prst="rect">
            <a:avLst/>
          </a:prstGeom>
        </p:spPr>
      </p:pic>
      <p:pic>
        <p:nvPicPr>
          <p:cNvPr id="4" name="C5+6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53400" y="388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6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background24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0" y="304800"/>
            <a:ext cx="91440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09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ÂM NHẠC </a:t>
            </a:r>
          </a:p>
          <a:p>
            <a:pPr algn="ctr"/>
            <a:r>
              <a:rPr lang="en-US" sz="2800" b="1" dirty="0" err="1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6200" y="3124200"/>
            <a:ext cx="87630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4000" b="1" i="1" dirty="0">
              <a:solidFill>
                <a:srgbClr val="F2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1.Ôn </a:t>
            </a:r>
            <a:r>
              <a:rPr lang="en-US" sz="2800" b="1" i="1" dirty="0" err="1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i="1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i="1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algn="r"/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3489325" y="1789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95400" y="2387025"/>
            <a:ext cx="4254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17950" y="2362200"/>
            <a:ext cx="4254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60350" y="112693"/>
            <a:ext cx="731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 KẾT HỢP VỖ ĐỆM THEO NHỊP THEO HÌNH THỨC ĐƠN CA, SONG CA, TỐP CA.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1" y="1066800"/>
            <a:ext cx="90296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Nam.</a:t>
            </a:r>
          </a:p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ca.</a:t>
            </a:r>
          </a:p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3600" b="1" dirty="0"/>
          </a:p>
        </p:txBody>
      </p:sp>
      <p:pic>
        <p:nvPicPr>
          <p:cNvPr id="4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239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29" name="Group 1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004102"/>
              </p:ext>
            </p:extLst>
          </p:nvPr>
        </p:nvGraphicFramePr>
        <p:xfrm>
          <a:off x="913913" y="1693969"/>
          <a:ext cx="6172200" cy="731520"/>
        </p:xfrm>
        <a:graphic>
          <a:graphicData uri="http://schemas.openxmlformats.org/drawingml/2006/table">
            <a:tbl>
              <a:tblPr/>
              <a:tblGrid>
                <a:gridCol w="61722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666388" y="2115290"/>
            <a:ext cx="228600" cy="533400"/>
            <a:chOff x="2653" y="1440"/>
            <a:chExt cx="137" cy="374"/>
          </a:xfrm>
        </p:grpSpPr>
        <p:sp>
          <p:nvSpPr>
            <p:cNvPr id="7202" name="Oval 3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7203" name="Line 3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88" name="Picture 40" descr="clef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8063" y="1503461"/>
            <a:ext cx="398463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0" name="Line 42"/>
          <p:cNvSpPr>
            <a:spLocks noChangeShapeType="1"/>
          </p:cNvSpPr>
          <p:nvPr/>
        </p:nvSpPr>
        <p:spPr bwMode="auto">
          <a:xfrm>
            <a:off x="1590188" y="2575139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1" dirty="0"/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3000988" y="1938010"/>
            <a:ext cx="228600" cy="533400"/>
            <a:chOff x="2653" y="1440"/>
            <a:chExt cx="137" cy="374"/>
          </a:xfrm>
        </p:grpSpPr>
        <p:sp>
          <p:nvSpPr>
            <p:cNvPr id="7200" name="Oval 4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7201" name="Line 4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4191306" y="1795014"/>
            <a:ext cx="228600" cy="490614"/>
            <a:chOff x="2653" y="1440"/>
            <a:chExt cx="137" cy="344"/>
          </a:xfrm>
        </p:grpSpPr>
        <p:sp>
          <p:nvSpPr>
            <p:cNvPr id="7198" name="Oval 55"/>
            <p:cNvSpPr>
              <a:spLocks noChangeArrowheads="1"/>
            </p:cNvSpPr>
            <p:nvPr/>
          </p:nvSpPr>
          <p:spPr bwMode="auto">
            <a:xfrm rot="19243281">
              <a:off x="2653" y="1694"/>
              <a:ext cx="137" cy="9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7199" name="Line 56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5301184" y="1671310"/>
            <a:ext cx="228600" cy="533400"/>
            <a:chOff x="2653" y="1440"/>
            <a:chExt cx="137" cy="374"/>
          </a:xfrm>
        </p:grpSpPr>
        <p:sp>
          <p:nvSpPr>
            <p:cNvPr id="7196" name="Oval 5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7197" name="Line 5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17" name="Rectangle 69"/>
          <p:cNvSpPr>
            <a:spLocks noChangeArrowheads="1"/>
          </p:cNvSpPr>
          <p:nvPr/>
        </p:nvSpPr>
        <p:spPr bwMode="auto">
          <a:xfrm>
            <a:off x="1485900" y="2736949"/>
            <a:ext cx="68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Đồ</a:t>
            </a:r>
            <a:endParaRPr lang="en-US" sz="32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18" name="Rectangle 70"/>
          <p:cNvSpPr>
            <a:spLocks noChangeArrowheads="1"/>
          </p:cNvSpPr>
          <p:nvPr/>
        </p:nvSpPr>
        <p:spPr bwMode="auto">
          <a:xfrm>
            <a:off x="2734288" y="2765524"/>
            <a:ext cx="76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Mi</a:t>
            </a:r>
            <a:endParaRPr lang="en-US" sz="32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19" name="Rectangle 71"/>
          <p:cNvSpPr>
            <a:spLocks noChangeArrowheads="1"/>
          </p:cNvSpPr>
          <p:nvPr/>
        </p:nvSpPr>
        <p:spPr bwMode="auto">
          <a:xfrm>
            <a:off x="5138772" y="2765524"/>
            <a:ext cx="76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La</a:t>
            </a:r>
          </a:p>
        </p:txBody>
      </p:sp>
      <p:sp>
        <p:nvSpPr>
          <p:cNvPr id="2120" name="Rectangle 72"/>
          <p:cNvSpPr>
            <a:spLocks noChangeArrowheads="1"/>
          </p:cNvSpPr>
          <p:nvPr/>
        </p:nvSpPr>
        <p:spPr bwMode="auto">
          <a:xfrm flipH="1">
            <a:off x="3848406" y="2765524"/>
            <a:ext cx="91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Son</a:t>
            </a:r>
            <a:endParaRPr lang="en-US" sz="32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609600" y="784086"/>
            <a:ext cx="39889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91060" y="76200"/>
            <a:ext cx="75406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722926" y="3505200"/>
            <a:ext cx="46534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34"/>
          <p:cNvGrpSpPr>
            <a:grpSpLocks/>
          </p:cNvGrpSpPr>
          <p:nvPr/>
        </p:nvGrpSpPr>
        <p:grpSpPr bwMode="auto">
          <a:xfrm>
            <a:off x="794885" y="4495800"/>
            <a:ext cx="228600" cy="533400"/>
            <a:chOff x="2653" y="1440"/>
            <a:chExt cx="137" cy="374"/>
          </a:xfrm>
        </p:grpSpPr>
        <p:sp>
          <p:nvSpPr>
            <p:cNvPr id="26" name="Oval 35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27" name="Line 36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37"/>
          <p:cNvGrpSpPr>
            <a:grpSpLocks/>
          </p:cNvGrpSpPr>
          <p:nvPr/>
        </p:nvGrpSpPr>
        <p:grpSpPr bwMode="auto">
          <a:xfrm>
            <a:off x="1356791" y="4489434"/>
            <a:ext cx="228600" cy="533400"/>
            <a:chOff x="2653" y="1440"/>
            <a:chExt cx="137" cy="374"/>
          </a:xfrm>
        </p:grpSpPr>
        <p:sp>
          <p:nvSpPr>
            <p:cNvPr id="29" name="Oval 3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30" name="Line 3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40"/>
          <p:cNvGrpSpPr>
            <a:grpSpLocks/>
          </p:cNvGrpSpPr>
          <p:nvPr/>
        </p:nvGrpSpPr>
        <p:grpSpPr bwMode="auto">
          <a:xfrm>
            <a:off x="1899785" y="4484085"/>
            <a:ext cx="228600" cy="533400"/>
            <a:chOff x="2653" y="1440"/>
            <a:chExt cx="137" cy="374"/>
          </a:xfrm>
        </p:grpSpPr>
        <p:sp>
          <p:nvSpPr>
            <p:cNvPr id="32" name="Oval 41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33" name="Line 42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43"/>
          <p:cNvGrpSpPr>
            <a:grpSpLocks/>
          </p:cNvGrpSpPr>
          <p:nvPr/>
        </p:nvGrpSpPr>
        <p:grpSpPr bwMode="auto">
          <a:xfrm>
            <a:off x="3124200" y="4483118"/>
            <a:ext cx="228600" cy="533400"/>
            <a:chOff x="2653" y="1440"/>
            <a:chExt cx="137" cy="374"/>
          </a:xfrm>
        </p:grpSpPr>
        <p:sp>
          <p:nvSpPr>
            <p:cNvPr id="35" name="Oval 44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36" name="Line 45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46"/>
          <p:cNvGrpSpPr>
            <a:grpSpLocks/>
          </p:cNvGrpSpPr>
          <p:nvPr/>
        </p:nvGrpSpPr>
        <p:grpSpPr bwMode="auto">
          <a:xfrm>
            <a:off x="3734106" y="4489434"/>
            <a:ext cx="228600" cy="533400"/>
            <a:chOff x="2653" y="1440"/>
            <a:chExt cx="137" cy="374"/>
          </a:xfrm>
        </p:grpSpPr>
        <p:sp>
          <p:nvSpPr>
            <p:cNvPr id="38" name="Oval 47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39" name="Line 48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9"/>
          <p:cNvGrpSpPr>
            <a:grpSpLocks/>
          </p:cNvGrpSpPr>
          <p:nvPr/>
        </p:nvGrpSpPr>
        <p:grpSpPr bwMode="auto">
          <a:xfrm>
            <a:off x="4261372" y="4484085"/>
            <a:ext cx="228600" cy="533400"/>
            <a:chOff x="2653" y="1440"/>
            <a:chExt cx="137" cy="374"/>
          </a:xfrm>
        </p:grpSpPr>
        <p:sp>
          <p:nvSpPr>
            <p:cNvPr id="41" name="Oval 50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42" name="Line 51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52"/>
          <p:cNvGrpSpPr>
            <a:grpSpLocks/>
          </p:cNvGrpSpPr>
          <p:nvPr/>
        </p:nvGrpSpPr>
        <p:grpSpPr bwMode="auto">
          <a:xfrm>
            <a:off x="5415484" y="4489843"/>
            <a:ext cx="228600" cy="533400"/>
            <a:chOff x="2653" y="1440"/>
            <a:chExt cx="137" cy="374"/>
          </a:xfrm>
        </p:grpSpPr>
        <p:sp>
          <p:nvSpPr>
            <p:cNvPr id="44" name="Oval 53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45" name="Line 54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55"/>
          <p:cNvGrpSpPr>
            <a:grpSpLocks/>
          </p:cNvGrpSpPr>
          <p:nvPr/>
        </p:nvGrpSpPr>
        <p:grpSpPr bwMode="auto">
          <a:xfrm>
            <a:off x="7672422" y="4495800"/>
            <a:ext cx="228600" cy="533400"/>
            <a:chOff x="2653" y="1440"/>
            <a:chExt cx="137" cy="374"/>
          </a:xfrm>
        </p:grpSpPr>
        <p:sp>
          <p:nvSpPr>
            <p:cNvPr id="47" name="Oval 56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48" name="Line 57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58"/>
          <p:cNvGrpSpPr>
            <a:grpSpLocks/>
          </p:cNvGrpSpPr>
          <p:nvPr/>
        </p:nvGrpSpPr>
        <p:grpSpPr bwMode="auto">
          <a:xfrm>
            <a:off x="7152788" y="4506500"/>
            <a:ext cx="228600" cy="533400"/>
            <a:chOff x="2653" y="1440"/>
            <a:chExt cx="137" cy="374"/>
          </a:xfrm>
        </p:grpSpPr>
        <p:sp>
          <p:nvSpPr>
            <p:cNvPr id="5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5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61"/>
          <p:cNvGrpSpPr>
            <a:grpSpLocks/>
          </p:cNvGrpSpPr>
          <p:nvPr/>
        </p:nvGrpSpPr>
        <p:grpSpPr bwMode="auto">
          <a:xfrm>
            <a:off x="6605622" y="4497482"/>
            <a:ext cx="228600" cy="533400"/>
            <a:chOff x="2653" y="1440"/>
            <a:chExt cx="137" cy="374"/>
          </a:xfrm>
        </p:grpSpPr>
        <p:sp>
          <p:nvSpPr>
            <p:cNvPr id="53" name="Oval 62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54" name="Line 63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" name="Group 64"/>
          <p:cNvGrpSpPr>
            <a:grpSpLocks/>
          </p:cNvGrpSpPr>
          <p:nvPr/>
        </p:nvGrpSpPr>
        <p:grpSpPr bwMode="auto">
          <a:xfrm>
            <a:off x="5984967" y="4519385"/>
            <a:ext cx="228600" cy="533400"/>
            <a:chOff x="2653" y="1440"/>
            <a:chExt cx="137" cy="374"/>
          </a:xfrm>
        </p:grpSpPr>
        <p:sp>
          <p:nvSpPr>
            <p:cNvPr id="56" name="Oval 65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57" name="Line 66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" name="Freeform 67"/>
          <p:cNvSpPr>
            <a:spLocks/>
          </p:cNvSpPr>
          <p:nvPr/>
        </p:nvSpPr>
        <p:spPr bwMode="auto">
          <a:xfrm>
            <a:off x="2604050" y="4519385"/>
            <a:ext cx="215350" cy="498765"/>
          </a:xfrm>
          <a:custGeom>
            <a:avLst/>
            <a:gdLst>
              <a:gd name="T0" fmla="*/ 0 w 195"/>
              <a:gd name="T1" fmla="*/ 0 h 366"/>
              <a:gd name="T2" fmla="*/ 179363 w 195"/>
              <a:gd name="T3" fmla="*/ 44762 h 366"/>
              <a:gd name="T4" fmla="*/ 99646 w 195"/>
              <a:gd name="T5" fmla="*/ 80156 h 366"/>
              <a:gd name="T6" fmla="*/ 59788 w 195"/>
              <a:gd name="T7" fmla="*/ 132205 h 366"/>
              <a:gd name="T8" fmla="*/ 168812 w 195"/>
              <a:gd name="T9" fmla="*/ 176967 h 366"/>
              <a:gd name="T10" fmla="*/ 19929 w 195"/>
              <a:gd name="T11" fmla="*/ 282107 h 366"/>
              <a:gd name="T12" fmla="*/ 89095 w 195"/>
              <a:gd name="T13" fmla="*/ 379959 h 366"/>
              <a:gd name="T14" fmla="*/ 159434 w 195"/>
              <a:gd name="T15" fmla="*/ 370590 h 366"/>
              <a:gd name="T16" fmla="*/ 119575 w 195"/>
              <a:gd name="T17" fmla="*/ 317500 h 3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" name="Freeform 68"/>
          <p:cNvSpPr>
            <a:spLocks/>
          </p:cNvSpPr>
          <p:nvPr/>
        </p:nvSpPr>
        <p:spPr bwMode="auto">
          <a:xfrm>
            <a:off x="4857750" y="4519385"/>
            <a:ext cx="228600" cy="469221"/>
          </a:xfrm>
          <a:custGeom>
            <a:avLst/>
            <a:gdLst>
              <a:gd name="T0" fmla="*/ 0 w 195"/>
              <a:gd name="T1" fmla="*/ 0 h 366"/>
              <a:gd name="T2" fmla="*/ 179363 w 195"/>
              <a:gd name="T3" fmla="*/ 44762 h 366"/>
              <a:gd name="T4" fmla="*/ 99646 w 195"/>
              <a:gd name="T5" fmla="*/ 80156 h 366"/>
              <a:gd name="T6" fmla="*/ 59788 w 195"/>
              <a:gd name="T7" fmla="*/ 132205 h 366"/>
              <a:gd name="T8" fmla="*/ 168812 w 195"/>
              <a:gd name="T9" fmla="*/ 176967 h 366"/>
              <a:gd name="T10" fmla="*/ 19929 w 195"/>
              <a:gd name="T11" fmla="*/ 282107 h 366"/>
              <a:gd name="T12" fmla="*/ 89095 w 195"/>
              <a:gd name="T13" fmla="*/ 379959 h 366"/>
              <a:gd name="T14" fmla="*/ 159434 w 195"/>
              <a:gd name="T15" fmla="*/ 370590 h 366"/>
              <a:gd name="T16" fmla="*/ 119575 w 195"/>
              <a:gd name="T17" fmla="*/ 317500 h 3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" name="Freeform 69"/>
          <p:cNvSpPr>
            <a:spLocks/>
          </p:cNvSpPr>
          <p:nvPr/>
        </p:nvSpPr>
        <p:spPr bwMode="auto">
          <a:xfrm>
            <a:off x="8353425" y="4517248"/>
            <a:ext cx="228600" cy="476250"/>
          </a:xfrm>
          <a:custGeom>
            <a:avLst/>
            <a:gdLst>
              <a:gd name="T0" fmla="*/ 0 w 195"/>
              <a:gd name="T1" fmla="*/ 0 h 366"/>
              <a:gd name="T2" fmla="*/ 179363 w 195"/>
              <a:gd name="T3" fmla="*/ 44762 h 366"/>
              <a:gd name="T4" fmla="*/ 99646 w 195"/>
              <a:gd name="T5" fmla="*/ 80156 h 366"/>
              <a:gd name="T6" fmla="*/ 59788 w 195"/>
              <a:gd name="T7" fmla="*/ 132205 h 366"/>
              <a:gd name="T8" fmla="*/ 168812 w 195"/>
              <a:gd name="T9" fmla="*/ 176967 h 366"/>
              <a:gd name="T10" fmla="*/ 19929 w 195"/>
              <a:gd name="T11" fmla="*/ 282107 h 366"/>
              <a:gd name="T12" fmla="*/ 89095 w 195"/>
              <a:gd name="T13" fmla="*/ 379959 h 366"/>
              <a:gd name="T14" fmla="*/ 159434 w 195"/>
              <a:gd name="T15" fmla="*/ 370590 h 366"/>
              <a:gd name="T16" fmla="*/ 119575 w 195"/>
              <a:gd name="T17" fmla="*/ 317500 h 3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" grpId="0" animBg="1"/>
      <p:bldP spid="2117" grpId="0"/>
      <p:bldP spid="2118" grpId="0"/>
      <p:bldP spid="2119" grpId="0"/>
      <p:bldP spid="2120" grpId="0"/>
      <p:bldP spid="58" grpId="0" animBg="1"/>
      <p:bldP spid="59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99" name="Group 16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68610352"/>
              </p:ext>
            </p:extLst>
          </p:nvPr>
        </p:nvGraphicFramePr>
        <p:xfrm>
          <a:off x="426243" y="1552809"/>
          <a:ext cx="8001000" cy="789139"/>
        </p:xfrm>
        <a:graphic>
          <a:graphicData uri="http://schemas.openxmlformats.org/drawingml/2006/table">
            <a:tbl>
              <a:tblPr/>
              <a:tblGrid>
                <a:gridCol w="8001000"/>
              </a:tblGrid>
              <a:tr h="2404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63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63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63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500" name="Group 16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00045415"/>
              </p:ext>
            </p:extLst>
          </p:nvPr>
        </p:nvGraphicFramePr>
        <p:xfrm>
          <a:off x="426243" y="3352800"/>
          <a:ext cx="8001000" cy="731520"/>
        </p:xfrm>
        <a:graphic>
          <a:graphicData uri="http://schemas.openxmlformats.org/drawingml/2006/table">
            <a:tbl>
              <a:tblPr/>
              <a:tblGrid>
                <a:gridCol w="8001000"/>
              </a:tblGrid>
              <a:tr h="122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22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22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1201674" y="1676400"/>
            <a:ext cx="228600" cy="533400"/>
            <a:chOff x="2662" y="1440"/>
            <a:chExt cx="137" cy="374"/>
          </a:xfrm>
        </p:grpSpPr>
        <p:sp>
          <p:nvSpPr>
            <p:cNvPr id="9319" name="Oval 59"/>
            <p:cNvSpPr>
              <a:spLocks noChangeArrowheads="1"/>
            </p:cNvSpPr>
            <p:nvPr/>
          </p:nvSpPr>
          <p:spPr bwMode="auto">
            <a:xfrm rot="19243281">
              <a:off x="2662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9320" name="Line 60"/>
            <p:cNvSpPr>
              <a:spLocks noChangeShapeType="1"/>
            </p:cNvSpPr>
            <p:nvPr/>
          </p:nvSpPr>
          <p:spPr bwMode="auto">
            <a:xfrm>
              <a:off x="2790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1720056" y="1600200"/>
            <a:ext cx="228600" cy="533400"/>
            <a:chOff x="2653" y="1440"/>
            <a:chExt cx="137" cy="374"/>
          </a:xfrm>
        </p:grpSpPr>
        <p:sp>
          <p:nvSpPr>
            <p:cNvPr id="9317" name="Oval 62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9318" name="Line 63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2177256" y="1676400"/>
            <a:ext cx="228600" cy="533400"/>
            <a:chOff x="2653" y="1440"/>
            <a:chExt cx="137" cy="374"/>
          </a:xfrm>
        </p:grpSpPr>
        <p:sp>
          <p:nvSpPr>
            <p:cNvPr id="9315" name="Oval 65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9316" name="Line 66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247" name="Picture 95" descr="clef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056" y="1371600"/>
            <a:ext cx="398463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8" name="Freeform 96"/>
          <p:cNvSpPr>
            <a:spLocks/>
          </p:cNvSpPr>
          <p:nvPr/>
        </p:nvSpPr>
        <p:spPr bwMode="auto">
          <a:xfrm>
            <a:off x="2710656" y="1752600"/>
            <a:ext cx="228600" cy="381000"/>
          </a:xfrm>
          <a:custGeom>
            <a:avLst/>
            <a:gdLst>
              <a:gd name="T0" fmla="*/ 0 w 195"/>
              <a:gd name="T1" fmla="*/ 0 h 366"/>
              <a:gd name="T2" fmla="*/ 179363 w 195"/>
              <a:gd name="T3" fmla="*/ 44762 h 366"/>
              <a:gd name="T4" fmla="*/ 99646 w 195"/>
              <a:gd name="T5" fmla="*/ 80156 h 366"/>
              <a:gd name="T6" fmla="*/ 59788 w 195"/>
              <a:gd name="T7" fmla="*/ 132205 h 366"/>
              <a:gd name="T8" fmla="*/ 168812 w 195"/>
              <a:gd name="T9" fmla="*/ 176967 h 366"/>
              <a:gd name="T10" fmla="*/ 19929 w 195"/>
              <a:gd name="T11" fmla="*/ 282107 h 366"/>
              <a:gd name="T12" fmla="*/ 89095 w 195"/>
              <a:gd name="T13" fmla="*/ 379959 h 366"/>
              <a:gd name="T14" fmla="*/ 159434 w 195"/>
              <a:gd name="T15" fmla="*/ 370590 h 366"/>
              <a:gd name="T16" fmla="*/ 119575 w 195"/>
              <a:gd name="T17" fmla="*/ 317500 h 3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49" name="Freeform 97"/>
          <p:cNvSpPr>
            <a:spLocks/>
          </p:cNvSpPr>
          <p:nvPr/>
        </p:nvSpPr>
        <p:spPr bwMode="auto">
          <a:xfrm>
            <a:off x="4768056" y="1752600"/>
            <a:ext cx="228600" cy="381000"/>
          </a:xfrm>
          <a:custGeom>
            <a:avLst/>
            <a:gdLst>
              <a:gd name="T0" fmla="*/ 0 w 195"/>
              <a:gd name="T1" fmla="*/ 0 h 366"/>
              <a:gd name="T2" fmla="*/ 179363 w 195"/>
              <a:gd name="T3" fmla="*/ 44762 h 366"/>
              <a:gd name="T4" fmla="*/ 99646 w 195"/>
              <a:gd name="T5" fmla="*/ 80156 h 366"/>
              <a:gd name="T6" fmla="*/ 59788 w 195"/>
              <a:gd name="T7" fmla="*/ 132205 h 366"/>
              <a:gd name="T8" fmla="*/ 168812 w 195"/>
              <a:gd name="T9" fmla="*/ 176967 h 366"/>
              <a:gd name="T10" fmla="*/ 19929 w 195"/>
              <a:gd name="T11" fmla="*/ 282107 h 366"/>
              <a:gd name="T12" fmla="*/ 89095 w 195"/>
              <a:gd name="T13" fmla="*/ 379959 h 366"/>
              <a:gd name="T14" fmla="*/ 159434 w 195"/>
              <a:gd name="T15" fmla="*/ 370590 h 366"/>
              <a:gd name="T16" fmla="*/ 119575 w 195"/>
              <a:gd name="T17" fmla="*/ 317500 h 3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50" name="Freeform 98"/>
          <p:cNvSpPr>
            <a:spLocks/>
          </p:cNvSpPr>
          <p:nvPr/>
        </p:nvSpPr>
        <p:spPr bwMode="auto">
          <a:xfrm>
            <a:off x="7968456" y="1752600"/>
            <a:ext cx="228600" cy="381000"/>
          </a:xfrm>
          <a:custGeom>
            <a:avLst/>
            <a:gdLst>
              <a:gd name="T0" fmla="*/ 0 w 195"/>
              <a:gd name="T1" fmla="*/ 0 h 366"/>
              <a:gd name="T2" fmla="*/ 179363 w 195"/>
              <a:gd name="T3" fmla="*/ 44762 h 366"/>
              <a:gd name="T4" fmla="*/ 99646 w 195"/>
              <a:gd name="T5" fmla="*/ 80156 h 366"/>
              <a:gd name="T6" fmla="*/ 59788 w 195"/>
              <a:gd name="T7" fmla="*/ 132205 h 366"/>
              <a:gd name="T8" fmla="*/ 168812 w 195"/>
              <a:gd name="T9" fmla="*/ 176967 h 366"/>
              <a:gd name="T10" fmla="*/ 19929 w 195"/>
              <a:gd name="T11" fmla="*/ 282107 h 366"/>
              <a:gd name="T12" fmla="*/ 89095 w 195"/>
              <a:gd name="T13" fmla="*/ 379959 h 366"/>
              <a:gd name="T14" fmla="*/ 159434 w 195"/>
              <a:gd name="T15" fmla="*/ 370590 h 366"/>
              <a:gd name="T16" fmla="*/ 119575 w 195"/>
              <a:gd name="T17" fmla="*/ 317500 h 3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53" name="Freeform 101"/>
          <p:cNvSpPr>
            <a:spLocks/>
          </p:cNvSpPr>
          <p:nvPr/>
        </p:nvSpPr>
        <p:spPr bwMode="auto">
          <a:xfrm>
            <a:off x="7663656" y="3554379"/>
            <a:ext cx="228600" cy="381000"/>
          </a:xfrm>
          <a:custGeom>
            <a:avLst/>
            <a:gdLst>
              <a:gd name="T0" fmla="*/ 0 w 195"/>
              <a:gd name="T1" fmla="*/ 0 h 366"/>
              <a:gd name="T2" fmla="*/ 179363 w 195"/>
              <a:gd name="T3" fmla="*/ 44762 h 366"/>
              <a:gd name="T4" fmla="*/ 99646 w 195"/>
              <a:gd name="T5" fmla="*/ 80156 h 366"/>
              <a:gd name="T6" fmla="*/ 59788 w 195"/>
              <a:gd name="T7" fmla="*/ 132205 h 366"/>
              <a:gd name="T8" fmla="*/ 168812 w 195"/>
              <a:gd name="T9" fmla="*/ 176967 h 366"/>
              <a:gd name="T10" fmla="*/ 19929 w 195"/>
              <a:gd name="T11" fmla="*/ 282107 h 366"/>
              <a:gd name="T12" fmla="*/ 89095 w 195"/>
              <a:gd name="T13" fmla="*/ 379959 h 366"/>
              <a:gd name="T14" fmla="*/ 159434 w 195"/>
              <a:gd name="T15" fmla="*/ 370590 h 366"/>
              <a:gd name="T16" fmla="*/ 119575 w 195"/>
              <a:gd name="T17" fmla="*/ 317500 h 3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" name="Group 102"/>
          <p:cNvGrpSpPr>
            <a:grpSpLocks/>
          </p:cNvGrpSpPr>
          <p:nvPr/>
        </p:nvGrpSpPr>
        <p:grpSpPr bwMode="auto">
          <a:xfrm>
            <a:off x="5682456" y="1600200"/>
            <a:ext cx="228600" cy="533400"/>
            <a:chOff x="2653" y="1440"/>
            <a:chExt cx="137" cy="374"/>
          </a:xfrm>
        </p:grpSpPr>
        <p:sp>
          <p:nvSpPr>
            <p:cNvPr id="9313" name="Oval 103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9314" name="Line 104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05"/>
          <p:cNvGrpSpPr>
            <a:grpSpLocks/>
          </p:cNvGrpSpPr>
          <p:nvPr/>
        </p:nvGrpSpPr>
        <p:grpSpPr bwMode="auto">
          <a:xfrm>
            <a:off x="5149056" y="1676400"/>
            <a:ext cx="228600" cy="533400"/>
            <a:chOff x="2653" y="1440"/>
            <a:chExt cx="137" cy="374"/>
          </a:xfrm>
        </p:grpSpPr>
        <p:sp>
          <p:nvSpPr>
            <p:cNvPr id="9311" name="Oval 106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9312" name="Line 107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08"/>
          <p:cNvGrpSpPr>
            <a:grpSpLocks/>
          </p:cNvGrpSpPr>
          <p:nvPr/>
        </p:nvGrpSpPr>
        <p:grpSpPr bwMode="auto">
          <a:xfrm>
            <a:off x="4158456" y="1676400"/>
            <a:ext cx="228600" cy="533400"/>
            <a:chOff x="2653" y="1440"/>
            <a:chExt cx="137" cy="374"/>
          </a:xfrm>
        </p:grpSpPr>
        <p:sp>
          <p:nvSpPr>
            <p:cNvPr id="9309" name="Oval 10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9310" name="Line 11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11"/>
          <p:cNvGrpSpPr>
            <a:grpSpLocks/>
          </p:cNvGrpSpPr>
          <p:nvPr/>
        </p:nvGrpSpPr>
        <p:grpSpPr bwMode="auto">
          <a:xfrm>
            <a:off x="3625056" y="1828800"/>
            <a:ext cx="228600" cy="533400"/>
            <a:chOff x="2653" y="1440"/>
            <a:chExt cx="137" cy="374"/>
          </a:xfrm>
        </p:grpSpPr>
        <p:sp>
          <p:nvSpPr>
            <p:cNvPr id="9307" name="Oval 112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9308" name="Line 113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14"/>
          <p:cNvGrpSpPr>
            <a:grpSpLocks/>
          </p:cNvGrpSpPr>
          <p:nvPr/>
        </p:nvGrpSpPr>
        <p:grpSpPr bwMode="auto">
          <a:xfrm>
            <a:off x="3091656" y="1676400"/>
            <a:ext cx="228600" cy="533400"/>
            <a:chOff x="2653" y="1440"/>
            <a:chExt cx="137" cy="374"/>
          </a:xfrm>
        </p:grpSpPr>
        <p:sp>
          <p:nvSpPr>
            <p:cNvPr id="9305" name="Oval 115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9306" name="Line 116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6"/>
          <p:cNvGrpSpPr>
            <a:grpSpLocks/>
          </p:cNvGrpSpPr>
          <p:nvPr/>
        </p:nvGrpSpPr>
        <p:grpSpPr bwMode="auto">
          <a:xfrm>
            <a:off x="7206456" y="1676400"/>
            <a:ext cx="228600" cy="533400"/>
            <a:chOff x="2653" y="1440"/>
            <a:chExt cx="137" cy="374"/>
          </a:xfrm>
        </p:grpSpPr>
        <p:sp>
          <p:nvSpPr>
            <p:cNvPr id="9297" name="Oval 127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9298" name="Line 128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29"/>
          <p:cNvGrpSpPr>
            <a:grpSpLocks/>
          </p:cNvGrpSpPr>
          <p:nvPr/>
        </p:nvGrpSpPr>
        <p:grpSpPr bwMode="auto">
          <a:xfrm>
            <a:off x="6682309" y="1866900"/>
            <a:ext cx="228600" cy="533400"/>
            <a:chOff x="2653" y="1440"/>
            <a:chExt cx="137" cy="374"/>
          </a:xfrm>
        </p:grpSpPr>
        <p:sp>
          <p:nvSpPr>
            <p:cNvPr id="9295" name="Oval 130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9296" name="Line 131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32"/>
          <p:cNvGrpSpPr>
            <a:grpSpLocks/>
          </p:cNvGrpSpPr>
          <p:nvPr/>
        </p:nvGrpSpPr>
        <p:grpSpPr bwMode="auto">
          <a:xfrm>
            <a:off x="6215856" y="1676400"/>
            <a:ext cx="228600" cy="533400"/>
            <a:chOff x="2653" y="1440"/>
            <a:chExt cx="137" cy="374"/>
          </a:xfrm>
        </p:grpSpPr>
        <p:sp>
          <p:nvSpPr>
            <p:cNvPr id="9293" name="Oval 133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9294" name="Line 134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73" name="Line 162"/>
          <p:cNvSpPr>
            <a:spLocks noChangeShapeType="1"/>
          </p:cNvSpPr>
          <p:nvPr/>
        </p:nvSpPr>
        <p:spPr bwMode="auto">
          <a:xfrm>
            <a:off x="6939756" y="4302321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656431" y="609600"/>
            <a:ext cx="7540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c) </a:t>
            </a:r>
            <a:r>
              <a:rPr lang="en-US" sz="2800" b="1" dirty="0" err="1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Ghép</a:t>
            </a:r>
            <a:r>
              <a:rPr lang="en-US" sz="2800" b="1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cao</a:t>
            </a:r>
            <a:r>
              <a:rPr lang="en-US" sz="2800" b="1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độ</a:t>
            </a:r>
            <a:r>
              <a:rPr lang="en-US" sz="2800" b="1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và</a:t>
            </a:r>
            <a:r>
              <a:rPr lang="en-US" sz="2800" b="1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tiết</a:t>
            </a:r>
            <a:r>
              <a:rPr lang="en-US" sz="2800" b="1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tấu</a:t>
            </a:r>
            <a:r>
              <a:rPr lang="en-US" sz="2800" b="1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  <a:endParaRPr lang="en-US" sz="2800" dirty="0">
              <a:solidFill>
                <a:srgbClr val="F2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1" name="Picture 94" descr="clef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2" y="3124200"/>
            <a:ext cx="398463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Freeform 99"/>
          <p:cNvSpPr>
            <a:spLocks/>
          </p:cNvSpPr>
          <p:nvPr/>
        </p:nvSpPr>
        <p:spPr bwMode="auto">
          <a:xfrm>
            <a:off x="2482056" y="3528300"/>
            <a:ext cx="228600" cy="381000"/>
          </a:xfrm>
          <a:custGeom>
            <a:avLst/>
            <a:gdLst>
              <a:gd name="T0" fmla="*/ 0 w 195"/>
              <a:gd name="T1" fmla="*/ 0 h 366"/>
              <a:gd name="T2" fmla="*/ 179363 w 195"/>
              <a:gd name="T3" fmla="*/ 44762 h 366"/>
              <a:gd name="T4" fmla="*/ 99646 w 195"/>
              <a:gd name="T5" fmla="*/ 80156 h 366"/>
              <a:gd name="T6" fmla="*/ 59788 w 195"/>
              <a:gd name="T7" fmla="*/ 132205 h 366"/>
              <a:gd name="T8" fmla="*/ 168812 w 195"/>
              <a:gd name="T9" fmla="*/ 176967 h 366"/>
              <a:gd name="T10" fmla="*/ 19929 w 195"/>
              <a:gd name="T11" fmla="*/ 282107 h 366"/>
              <a:gd name="T12" fmla="*/ 89095 w 195"/>
              <a:gd name="T13" fmla="*/ 379959 h 366"/>
              <a:gd name="T14" fmla="*/ 159434 w 195"/>
              <a:gd name="T15" fmla="*/ 370590 h 366"/>
              <a:gd name="T16" fmla="*/ 119575 w 195"/>
              <a:gd name="T17" fmla="*/ 317500 h 3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" name="Freeform 100"/>
          <p:cNvSpPr>
            <a:spLocks/>
          </p:cNvSpPr>
          <p:nvPr/>
        </p:nvSpPr>
        <p:spPr bwMode="auto">
          <a:xfrm>
            <a:off x="4463256" y="3604500"/>
            <a:ext cx="228600" cy="381000"/>
          </a:xfrm>
          <a:custGeom>
            <a:avLst/>
            <a:gdLst>
              <a:gd name="T0" fmla="*/ 0 w 195"/>
              <a:gd name="T1" fmla="*/ 0 h 366"/>
              <a:gd name="T2" fmla="*/ 179363 w 195"/>
              <a:gd name="T3" fmla="*/ 44762 h 366"/>
              <a:gd name="T4" fmla="*/ 99646 w 195"/>
              <a:gd name="T5" fmla="*/ 80156 h 366"/>
              <a:gd name="T6" fmla="*/ 59788 w 195"/>
              <a:gd name="T7" fmla="*/ 132205 h 366"/>
              <a:gd name="T8" fmla="*/ 168812 w 195"/>
              <a:gd name="T9" fmla="*/ 176967 h 366"/>
              <a:gd name="T10" fmla="*/ 19929 w 195"/>
              <a:gd name="T11" fmla="*/ 282107 h 366"/>
              <a:gd name="T12" fmla="*/ 89095 w 195"/>
              <a:gd name="T13" fmla="*/ 379959 h 366"/>
              <a:gd name="T14" fmla="*/ 159434 w 195"/>
              <a:gd name="T15" fmla="*/ 370590 h 366"/>
              <a:gd name="T16" fmla="*/ 119575 w 195"/>
              <a:gd name="T17" fmla="*/ 317500 h 3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5" h="366">
                <a:moveTo>
                  <a:pt x="0" y="0"/>
                </a:moveTo>
                <a:cubicBezTo>
                  <a:pt x="48" y="32"/>
                  <a:pt x="94" y="32"/>
                  <a:pt x="153" y="43"/>
                </a:cubicBezTo>
                <a:cubicBezTo>
                  <a:pt x="119" y="51"/>
                  <a:pt x="111" y="48"/>
                  <a:pt x="85" y="77"/>
                </a:cubicBezTo>
                <a:cubicBezTo>
                  <a:pt x="72" y="92"/>
                  <a:pt x="51" y="127"/>
                  <a:pt x="51" y="127"/>
                </a:cubicBezTo>
                <a:cubicBezTo>
                  <a:pt x="81" y="147"/>
                  <a:pt x="112" y="154"/>
                  <a:pt x="144" y="170"/>
                </a:cubicBezTo>
                <a:cubicBezTo>
                  <a:pt x="76" y="186"/>
                  <a:pt x="56" y="213"/>
                  <a:pt x="17" y="271"/>
                </a:cubicBezTo>
                <a:cubicBezTo>
                  <a:pt x="3" y="331"/>
                  <a:pt x="23" y="346"/>
                  <a:pt x="76" y="365"/>
                </a:cubicBezTo>
                <a:cubicBezTo>
                  <a:pt x="96" y="362"/>
                  <a:pt x="118" y="366"/>
                  <a:pt x="136" y="356"/>
                </a:cubicBezTo>
                <a:cubicBezTo>
                  <a:pt x="195" y="323"/>
                  <a:pt x="122" y="305"/>
                  <a:pt x="102" y="30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4" name="Group 117"/>
          <p:cNvGrpSpPr>
            <a:grpSpLocks/>
          </p:cNvGrpSpPr>
          <p:nvPr/>
        </p:nvGrpSpPr>
        <p:grpSpPr bwMode="auto">
          <a:xfrm>
            <a:off x="958056" y="3604500"/>
            <a:ext cx="228600" cy="533400"/>
            <a:chOff x="2653" y="1440"/>
            <a:chExt cx="137" cy="374"/>
          </a:xfrm>
        </p:grpSpPr>
        <p:sp>
          <p:nvSpPr>
            <p:cNvPr id="85" name="Oval 11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86" name="Line 11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7" name="Group 120"/>
          <p:cNvGrpSpPr>
            <a:grpSpLocks/>
          </p:cNvGrpSpPr>
          <p:nvPr/>
        </p:nvGrpSpPr>
        <p:grpSpPr bwMode="auto">
          <a:xfrm>
            <a:off x="2024856" y="3375900"/>
            <a:ext cx="228600" cy="533400"/>
            <a:chOff x="2653" y="1440"/>
            <a:chExt cx="137" cy="374"/>
          </a:xfrm>
        </p:grpSpPr>
        <p:sp>
          <p:nvSpPr>
            <p:cNvPr id="88" name="Oval 121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89" name="Line 122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123"/>
          <p:cNvGrpSpPr>
            <a:grpSpLocks/>
          </p:cNvGrpSpPr>
          <p:nvPr/>
        </p:nvGrpSpPr>
        <p:grpSpPr bwMode="auto">
          <a:xfrm>
            <a:off x="1491456" y="3452100"/>
            <a:ext cx="228600" cy="533400"/>
            <a:chOff x="2653" y="1440"/>
            <a:chExt cx="137" cy="374"/>
          </a:xfrm>
        </p:grpSpPr>
        <p:sp>
          <p:nvSpPr>
            <p:cNvPr id="91" name="Oval 124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92" name="Line 125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" name="Group 138"/>
          <p:cNvGrpSpPr>
            <a:grpSpLocks/>
          </p:cNvGrpSpPr>
          <p:nvPr/>
        </p:nvGrpSpPr>
        <p:grpSpPr bwMode="auto">
          <a:xfrm>
            <a:off x="2863056" y="3375900"/>
            <a:ext cx="228600" cy="533400"/>
            <a:chOff x="2653" y="1440"/>
            <a:chExt cx="137" cy="374"/>
          </a:xfrm>
        </p:grpSpPr>
        <p:sp>
          <p:nvSpPr>
            <p:cNvPr id="94" name="Oval 13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95" name="Line 14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6" name="Group 141"/>
          <p:cNvGrpSpPr>
            <a:grpSpLocks/>
          </p:cNvGrpSpPr>
          <p:nvPr/>
        </p:nvGrpSpPr>
        <p:grpSpPr bwMode="auto">
          <a:xfrm>
            <a:off x="3396456" y="3452100"/>
            <a:ext cx="228600" cy="533400"/>
            <a:chOff x="2653" y="1440"/>
            <a:chExt cx="137" cy="374"/>
          </a:xfrm>
        </p:grpSpPr>
        <p:sp>
          <p:nvSpPr>
            <p:cNvPr id="97" name="Oval 142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98" name="Line 143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" name="Group 144"/>
          <p:cNvGrpSpPr>
            <a:grpSpLocks/>
          </p:cNvGrpSpPr>
          <p:nvPr/>
        </p:nvGrpSpPr>
        <p:grpSpPr bwMode="auto">
          <a:xfrm>
            <a:off x="3853656" y="3604500"/>
            <a:ext cx="228600" cy="533400"/>
            <a:chOff x="2653" y="1440"/>
            <a:chExt cx="137" cy="374"/>
          </a:xfrm>
        </p:grpSpPr>
        <p:sp>
          <p:nvSpPr>
            <p:cNvPr id="100" name="Oval 145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101" name="Line 146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" name="Group 147"/>
          <p:cNvGrpSpPr>
            <a:grpSpLocks/>
          </p:cNvGrpSpPr>
          <p:nvPr/>
        </p:nvGrpSpPr>
        <p:grpSpPr bwMode="auto">
          <a:xfrm>
            <a:off x="4844256" y="3604500"/>
            <a:ext cx="228600" cy="533400"/>
            <a:chOff x="2653" y="1440"/>
            <a:chExt cx="137" cy="374"/>
          </a:xfrm>
        </p:grpSpPr>
        <p:sp>
          <p:nvSpPr>
            <p:cNvPr id="103" name="Oval 14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104" name="Line 14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5" name="Group 150"/>
          <p:cNvGrpSpPr>
            <a:grpSpLocks/>
          </p:cNvGrpSpPr>
          <p:nvPr/>
        </p:nvGrpSpPr>
        <p:grpSpPr bwMode="auto">
          <a:xfrm>
            <a:off x="5377656" y="3452100"/>
            <a:ext cx="228600" cy="533400"/>
            <a:chOff x="2653" y="1440"/>
            <a:chExt cx="137" cy="374"/>
          </a:xfrm>
        </p:grpSpPr>
        <p:sp>
          <p:nvSpPr>
            <p:cNvPr id="106" name="Oval 151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107" name="Line 152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8" name="Group 153"/>
          <p:cNvGrpSpPr>
            <a:grpSpLocks/>
          </p:cNvGrpSpPr>
          <p:nvPr/>
        </p:nvGrpSpPr>
        <p:grpSpPr bwMode="auto">
          <a:xfrm>
            <a:off x="5911056" y="3375900"/>
            <a:ext cx="228600" cy="533400"/>
            <a:chOff x="2653" y="1440"/>
            <a:chExt cx="137" cy="374"/>
          </a:xfrm>
        </p:grpSpPr>
        <p:sp>
          <p:nvSpPr>
            <p:cNvPr id="109" name="Oval 154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110" name="Line 155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1" name="Group 156"/>
          <p:cNvGrpSpPr>
            <a:grpSpLocks/>
          </p:cNvGrpSpPr>
          <p:nvPr/>
        </p:nvGrpSpPr>
        <p:grpSpPr bwMode="auto">
          <a:xfrm>
            <a:off x="6444456" y="3452100"/>
            <a:ext cx="228600" cy="533400"/>
            <a:chOff x="2653" y="1440"/>
            <a:chExt cx="137" cy="374"/>
          </a:xfrm>
        </p:grpSpPr>
        <p:sp>
          <p:nvSpPr>
            <p:cNvPr id="112" name="Oval 157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113" name="Line 158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4" name="Group 159"/>
          <p:cNvGrpSpPr>
            <a:grpSpLocks/>
          </p:cNvGrpSpPr>
          <p:nvPr/>
        </p:nvGrpSpPr>
        <p:grpSpPr bwMode="auto">
          <a:xfrm>
            <a:off x="7030765" y="3833100"/>
            <a:ext cx="228600" cy="533400"/>
            <a:chOff x="2653" y="1440"/>
            <a:chExt cx="137" cy="374"/>
          </a:xfrm>
        </p:grpSpPr>
        <p:sp>
          <p:nvSpPr>
            <p:cNvPr id="115" name="Oval 160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Arial" charset="0"/>
              </a:endParaRPr>
            </a:p>
          </p:txBody>
        </p:sp>
        <p:sp>
          <p:nvSpPr>
            <p:cNvPr id="116" name="Line 161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7222"/>
              </p:ext>
            </p:extLst>
          </p:nvPr>
        </p:nvGraphicFramePr>
        <p:xfrm>
          <a:off x="449262" y="2643188"/>
          <a:ext cx="800893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8938"/>
              </a:tblGrid>
              <a:tr h="3556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</a:t>
                      </a:r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Son    </a:t>
                      </a:r>
                      <a:r>
                        <a:rPr lang="en-US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lá</a:t>
                      </a:r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son            son    </a:t>
                      </a:r>
                      <a:r>
                        <a:rPr lang="en-US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mì</a:t>
                      </a:r>
                      <a:r>
                        <a:rPr lang="en-US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son            son     </a:t>
                      </a:r>
                      <a:r>
                        <a:rPr lang="en-US" baseline="0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lá</a:t>
                      </a:r>
                      <a:r>
                        <a:rPr lang="en-US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son    </a:t>
                      </a:r>
                      <a:r>
                        <a:rPr lang="en-US" baseline="0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mì</a:t>
                      </a:r>
                      <a:r>
                        <a:rPr lang="en-US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son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410674" y="4423679"/>
            <a:ext cx="804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         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mì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    son   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lá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          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lá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     son  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mì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            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mì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     son    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lá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      son    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đồ</a:t>
            </a:r>
            <a:endParaRPr lang="en-US" dirty="0">
              <a:solidFill>
                <a:srgbClr val="00B0F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2133600" y="0"/>
            <a:ext cx="5030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GB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GB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GB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GB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GB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GB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7" name="Picture 7" descr="chuon chu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4574">
            <a:off x="7837086" y="142742"/>
            <a:ext cx="115093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 descr="chuon chu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45800">
            <a:off x="182860" y="32819"/>
            <a:ext cx="1150937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9" descr="465791lnieeghsa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2600"/>
            <a:ext cx="14763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0" descr="465791lnieeghsa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508500"/>
            <a:ext cx="14763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1403350" y="2133600"/>
            <a:ext cx="62642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Tiết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hôm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nay </a:t>
            </a:r>
            <a:r>
              <a:rPr lang="en-US" sz="28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? </a:t>
            </a: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1116013" y="3500438"/>
            <a:ext cx="6985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Tiết</a:t>
            </a:r>
            <a:r>
              <a:rPr lang="en-US" sz="2800" dirty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3: </a:t>
            </a:r>
            <a:r>
              <a:rPr lang="en-US" sz="2800" dirty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- </a:t>
            </a:r>
            <a:r>
              <a:rPr lang="en-US" sz="2800" dirty="0" err="1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Ôn</a:t>
            </a:r>
            <a:r>
              <a:rPr lang="en-US" sz="2800" dirty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tập</a:t>
            </a:r>
            <a:r>
              <a:rPr lang="en-US" sz="2800" dirty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bài</a:t>
            </a:r>
            <a:r>
              <a:rPr lang="en-US" sz="2800" dirty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hát</a:t>
            </a:r>
            <a:r>
              <a:rPr lang="en-US" sz="2800" dirty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2800" dirty="0" err="1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Em</a:t>
            </a:r>
            <a:r>
              <a:rPr lang="en-US" sz="2800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yêu</a:t>
            </a:r>
            <a:r>
              <a:rPr lang="en-US" sz="2800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hòa</a:t>
            </a:r>
            <a:r>
              <a:rPr lang="en-US" sz="2800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bình</a:t>
            </a:r>
            <a:r>
              <a:rPr lang="en-US" sz="2800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2800" dirty="0">
              <a:solidFill>
                <a:srgbClr val="F2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          </a:t>
            </a:r>
            <a:r>
              <a:rPr lang="en-US" sz="2800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- </a:t>
            </a:r>
            <a:r>
              <a:rPr lang="en-US" sz="2800" dirty="0" err="1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Bài</a:t>
            </a:r>
            <a:r>
              <a:rPr lang="en-US" sz="2800" dirty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tập</a:t>
            </a:r>
            <a:r>
              <a:rPr lang="en-US" sz="2800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cao</a:t>
            </a:r>
            <a:r>
              <a:rPr lang="en-US" sz="2800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độ</a:t>
            </a:r>
            <a:r>
              <a:rPr lang="en-US" sz="2800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và</a:t>
            </a:r>
            <a:r>
              <a:rPr lang="en-US" sz="2800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tiết</a:t>
            </a:r>
            <a:r>
              <a:rPr lang="en-US" sz="2800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tấu</a:t>
            </a:r>
            <a:r>
              <a:rPr lang="en-US" sz="2800" dirty="0" smtClean="0">
                <a:solidFill>
                  <a:srgbClr val="F2000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en-US" sz="2800" dirty="0" smtClean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8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77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4" grpId="0"/>
      <p:bldP spid="235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6" descr="fleur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581525"/>
            <a:ext cx="12604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679825" y="1295400"/>
            <a:ext cx="13890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</a:rPr>
              <a:t>Dặn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dò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1908175" y="2008188"/>
            <a:ext cx="63214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167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379</Words>
  <Application>Microsoft Macintosh PowerPoint</Application>
  <PresentationFormat>On-screen Show (4:3)</PresentationFormat>
  <Paragraphs>51</Paragraphs>
  <Slides>10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.VnClarendonH</vt:lpstr>
      <vt:lpstr>.VnTime</vt:lpstr>
      <vt:lpstr>Calibri</vt:lpstr>
      <vt:lpstr>Times New Roman</vt:lpstr>
      <vt:lpstr>Arial</vt:lpstr>
      <vt:lpstr>Office Theme</vt:lpstr>
      <vt:lpstr>1_Office Theme</vt:lpstr>
      <vt:lpstr>6_Office Theme</vt:lpstr>
      <vt:lpstr>7_Office Theme</vt:lpstr>
      <vt:lpstr>1_Default Design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HOÀNG MAI            TRƯỜNG TIỂU HỌC MAI ĐỘNG</dc:title>
  <dc:creator>Dell</dc:creator>
  <cp:lastModifiedBy>Microsoft Office User</cp:lastModifiedBy>
  <cp:revision>131</cp:revision>
  <dcterms:created xsi:type="dcterms:W3CDTF">2006-08-16T00:00:00Z</dcterms:created>
  <dcterms:modified xsi:type="dcterms:W3CDTF">2021-09-30T13:03:52Z</dcterms:modified>
</cp:coreProperties>
</file>